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19"/>
  </p:notesMasterIdLst>
  <p:sldIdLst>
    <p:sldId id="256" r:id="rId4"/>
    <p:sldId id="326" r:id="rId5"/>
    <p:sldId id="261" r:id="rId6"/>
    <p:sldId id="265" r:id="rId7"/>
    <p:sldId id="300" r:id="rId8"/>
    <p:sldId id="324" r:id="rId9"/>
    <p:sldId id="302" r:id="rId10"/>
    <p:sldId id="327" r:id="rId11"/>
    <p:sldId id="333" r:id="rId12"/>
    <p:sldId id="331" r:id="rId13"/>
    <p:sldId id="330" r:id="rId14"/>
    <p:sldId id="329" r:id="rId15"/>
    <p:sldId id="328" r:id="rId16"/>
    <p:sldId id="262" r:id="rId17"/>
    <p:sldId id="323" r:id="rId1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49"/>
    <p:restoredTop sz="91463"/>
  </p:normalViewPr>
  <p:slideViewPr>
    <p:cSldViewPr>
      <p:cViewPr varScale="1">
        <p:scale>
          <a:sx n="104" d="100"/>
          <a:sy n="104" d="100"/>
        </p:scale>
        <p:origin x="208" y="800"/>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kumimoji="1" lang="ja-JP" altLang="en-US"/>
        </a:p>
      </dgm:t>
    </dgm:pt>
    <dgm:pt modelId="{ECF71DC7-2F31-AF4A-A1D9-434825D9E66F}">
      <dgm:prSet phldrT="[テキスト]" custT="1"/>
      <dgm:spPr/>
      <dgm:t>
        <a:bodyPr/>
        <a:lstStyle/>
        <a:p>
          <a:r>
            <a:rPr kumimoji="1" lang="ja-JP" altLang="en-US" sz="1800"/>
            <a:t>ペルソナ</a:t>
          </a:r>
          <a:r>
            <a:rPr kumimoji="1" lang="en-US" altLang="ja-JP" sz="1800" dirty="0"/>
            <a:t>(</a:t>
          </a:r>
          <a:r>
            <a:rPr kumimoji="1" lang="ja-JP" altLang="en-US" sz="1800"/>
            <a:t>ターゲットユーザ</a:t>
          </a:r>
          <a:r>
            <a:rPr kumimoji="1" lang="en-US" altLang="ja-JP" sz="1800" dirty="0"/>
            <a:t>)</a:t>
          </a:r>
          <a:endParaRPr kumimoji="1" lang="ja-JP" altLang="en-US" sz="1800"/>
        </a:p>
      </dgm:t>
    </dgm:pt>
    <dgm:pt modelId="{3215771F-80DD-D542-AF89-C823032F162C}" type="parTrans" cxnId="{F59F4CF3-C6C4-0A40-9090-EFFE74FF728E}">
      <dgm:prSet/>
      <dgm:spPr/>
      <dgm:t>
        <a:bodyPr/>
        <a:lstStyle/>
        <a:p>
          <a:endParaRPr kumimoji="1" lang="ja-JP" altLang="en-US"/>
        </a:p>
      </dgm:t>
    </dgm:pt>
    <dgm:pt modelId="{DB43042F-752F-A741-A777-825374601D4F}" type="sibTrans" cxnId="{F59F4CF3-C6C4-0A40-9090-EFFE74FF728E}">
      <dgm:prSet/>
      <dgm:spPr/>
      <dgm:t>
        <a:bodyPr/>
        <a:lstStyle/>
        <a:p>
          <a:endParaRPr kumimoji="1" lang="ja-JP" altLang="en-US"/>
        </a:p>
      </dgm:t>
    </dgm:pt>
    <dgm:pt modelId="{37867D9B-2A2A-0947-92EE-750C0D441FF1}">
      <dgm:prSet phldrT="[テキスト]" custT="1"/>
      <dgm:spPr/>
      <dgm:t>
        <a:bodyPr/>
        <a:lstStyle/>
        <a:p>
          <a:r>
            <a:rPr kumimoji="1" lang="ja-JP" altLang="en-US" sz="2000"/>
            <a:t>集団でエアコンを利用する人たち</a:t>
          </a:r>
        </a:p>
      </dgm:t>
    </dgm:pt>
    <dgm:pt modelId="{EDD26824-9107-6743-80F2-E2F3C46DCC42}" type="parTrans" cxnId="{CB3819BF-63A6-554B-9ECB-CC8889EBF7D4}">
      <dgm:prSet/>
      <dgm:spPr/>
      <dgm:t>
        <a:bodyPr/>
        <a:lstStyle/>
        <a:p>
          <a:endParaRPr kumimoji="1" lang="ja-JP" altLang="en-US"/>
        </a:p>
      </dgm:t>
    </dgm:pt>
    <dgm:pt modelId="{E8C278CA-0C6E-E247-85B7-352809F0AC6E}" type="sibTrans" cxnId="{CB3819BF-63A6-554B-9ECB-CC8889EBF7D4}">
      <dgm:prSet/>
      <dgm:spPr/>
      <dgm:t>
        <a:bodyPr/>
        <a:lstStyle/>
        <a:p>
          <a:endParaRPr kumimoji="1" lang="ja-JP" altLang="en-US"/>
        </a:p>
      </dgm:t>
    </dgm:pt>
    <dgm:pt modelId="{0737A8B2-489E-F74D-BE96-3610DAC6F561}">
      <dgm:prSet phldrT="[テキスト]" custT="1"/>
      <dgm:spPr/>
      <dgm:t>
        <a:bodyPr/>
        <a:lstStyle/>
        <a:p>
          <a:r>
            <a:rPr kumimoji="1" lang="ja-JP" altLang="en-US" sz="1800"/>
            <a:t>利用目的</a:t>
          </a:r>
        </a:p>
      </dgm:t>
    </dgm:pt>
    <dgm:pt modelId="{DEF13D80-D63B-184F-BB0C-DA5A6E7597A4}" type="parTrans" cxnId="{6E8691CE-7A7C-F148-A01E-779DF3EA0A26}">
      <dgm:prSet/>
      <dgm:spPr/>
      <dgm:t>
        <a:bodyPr/>
        <a:lstStyle/>
        <a:p>
          <a:endParaRPr kumimoji="1" lang="ja-JP" altLang="en-US"/>
        </a:p>
      </dgm:t>
    </dgm:pt>
    <dgm:pt modelId="{F2642892-B8EE-6F45-B4D9-A5933BE634DE}" type="sibTrans" cxnId="{6E8691CE-7A7C-F148-A01E-779DF3EA0A26}">
      <dgm:prSet/>
      <dgm:spPr/>
      <dgm:t>
        <a:bodyPr/>
        <a:lstStyle/>
        <a:p>
          <a:endParaRPr kumimoji="1" lang="ja-JP" altLang="en-US"/>
        </a:p>
      </dgm:t>
    </dgm:pt>
    <dgm:pt modelId="{EE1F398C-21EA-8F44-8233-1AE1E1CD0636}">
      <dgm:prSet phldrT="[テキスト]" custT="1"/>
      <dgm:spPr/>
      <dgm:t>
        <a:bodyPr/>
        <a:lstStyle/>
        <a:p>
          <a:r>
            <a:rPr kumimoji="1" lang="ja-JP" altLang="en-US" sz="2000"/>
            <a:t>作業中など意思表示しにくい時に、</a:t>
          </a:r>
          <a:br>
            <a:rPr kumimoji="1" lang="en-US" altLang="ja-JP" sz="2000" dirty="0"/>
          </a:br>
          <a:r>
            <a:rPr kumimoji="1" lang="ja-JP" altLang="en-US" sz="2000"/>
            <a:t>エアコンの温度変更を簡単、平和的に行う</a:t>
          </a:r>
        </a:p>
      </dgm:t>
    </dgm:pt>
    <dgm:pt modelId="{92C281AD-138A-314C-B57A-0497D5E9D274}" type="parTrans" cxnId="{B5482C18-85D7-3945-A028-8A397E87ED75}">
      <dgm:prSet/>
      <dgm:spPr/>
      <dgm:t>
        <a:bodyPr/>
        <a:lstStyle/>
        <a:p>
          <a:endParaRPr kumimoji="1" lang="ja-JP" altLang="en-US"/>
        </a:p>
      </dgm:t>
    </dgm:pt>
    <dgm:pt modelId="{4B1DE536-E163-4C4D-9A4C-8250D72008CC}" type="sibTrans" cxnId="{B5482C18-85D7-3945-A028-8A397E87ED75}">
      <dgm:prSet/>
      <dgm:spPr/>
      <dgm:t>
        <a:bodyPr/>
        <a:lstStyle/>
        <a:p>
          <a:endParaRPr kumimoji="1" lang="ja-JP" altLang="en-US"/>
        </a:p>
      </dgm:t>
    </dgm:pt>
    <dgm:pt modelId="{9A8EA106-CF83-694B-96A4-5673F9EC80ED}">
      <dgm:prSet custT="1"/>
      <dgm:spPr/>
      <dgm:t>
        <a:bodyPr/>
        <a:lstStyle/>
        <a:p>
          <a:r>
            <a:rPr kumimoji="1" lang="ja-JP" altLang="en-US" sz="1800"/>
            <a:t>導入効果</a:t>
          </a:r>
          <a:endParaRPr kumimoji="1" lang="en-US" altLang="ja-JP" sz="1800" dirty="0"/>
        </a:p>
      </dgm:t>
    </dgm:pt>
    <dgm:pt modelId="{CA06E53E-E65E-B84B-AF8C-660872C236FF}" type="parTrans" cxnId="{7528B4A7-979C-1149-BD08-FE77F3A1A1C2}">
      <dgm:prSet/>
      <dgm:spPr/>
      <dgm:t>
        <a:bodyPr/>
        <a:lstStyle/>
        <a:p>
          <a:endParaRPr kumimoji="1" lang="ja-JP" altLang="en-US"/>
        </a:p>
      </dgm:t>
    </dgm:pt>
    <dgm:pt modelId="{773B285C-2769-994F-AE25-BC6E09217A45}" type="sibTrans" cxnId="{7528B4A7-979C-1149-BD08-FE77F3A1A1C2}">
      <dgm:prSet/>
      <dgm:spPr/>
      <dgm:t>
        <a:bodyPr/>
        <a:lstStyle/>
        <a:p>
          <a:endParaRPr kumimoji="1" lang="ja-JP" altLang="en-US"/>
        </a:p>
      </dgm:t>
    </dgm:pt>
    <dgm:pt modelId="{14C1BB28-FF05-7E4D-8B99-E8FEC36A5EE4}">
      <dgm:prSet custT="1"/>
      <dgm:spPr/>
      <dgm:t>
        <a:bodyPr/>
        <a:lstStyle/>
        <a:p>
          <a:r>
            <a:rPr kumimoji="1" lang="ja-JP" altLang="en-US" sz="2000"/>
            <a:t>快適な室温を保つことで作業の効率化、集団の雰囲気をよくする</a:t>
          </a:r>
        </a:p>
      </dgm:t>
    </dgm:pt>
    <dgm:pt modelId="{D70C9EC9-016E-624E-AA84-9CC3332C3F34}" type="parTrans" cxnId="{BDCEEDD2-7104-FD4E-96BA-26738FB2C1A5}">
      <dgm:prSet/>
      <dgm:spPr/>
      <dgm:t>
        <a:bodyPr/>
        <a:lstStyle/>
        <a:p>
          <a:endParaRPr kumimoji="1" lang="ja-JP" altLang="en-US"/>
        </a:p>
      </dgm:t>
    </dgm:pt>
    <dgm:pt modelId="{5D5BF6A9-3A5A-9441-82CA-04333B4DC48B}" type="sibTrans" cxnId="{BDCEEDD2-7104-FD4E-96BA-26738FB2C1A5}">
      <dgm:prSet/>
      <dgm:spPr/>
      <dgm:t>
        <a:bodyPr/>
        <a:lstStyle/>
        <a:p>
          <a:endParaRPr kumimoji="1" lang="ja-JP" altLang="en-US"/>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76"/>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ペルソナ</a:t>
          </a:r>
          <a:r>
            <a:rPr kumimoji="1" lang="en-US" altLang="ja-JP" sz="1800" kern="1200" dirty="0"/>
            <a:t>(</a:t>
          </a:r>
          <a:r>
            <a:rPr kumimoji="1" lang="ja-JP" altLang="en-US" sz="1800" kern="1200"/>
            <a:t>ターゲットユーザ</a:t>
          </a:r>
          <a:r>
            <a:rPr kumimoji="1" lang="en-US" altLang="ja-JP" sz="1800" kern="1200" dirty="0"/>
            <a:t>)</a:t>
          </a:r>
          <a:endParaRPr kumimoji="1" lang="ja-JP" altLang="en-US" sz="1800" kern="1200"/>
        </a:p>
      </dsp:txBody>
      <dsp:txXfrm>
        <a:off x="25862" y="27538"/>
        <a:ext cx="7293092" cy="478066"/>
      </dsp:txXfrm>
    </dsp:sp>
    <dsp:sp modelId="{FADA6BE0-DD70-264A-A188-AF0AE324A989}">
      <dsp:nvSpPr>
        <dsp:cNvPr id="0" name=""/>
        <dsp:cNvSpPr/>
      </dsp:nvSpPr>
      <dsp:spPr>
        <a:xfrm>
          <a:off x="0" y="531467"/>
          <a:ext cx="7344816" cy="43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集団でエアコンを利用する人たち</a:t>
          </a:r>
        </a:p>
      </dsp:txBody>
      <dsp:txXfrm>
        <a:off x="0" y="531467"/>
        <a:ext cx="7344816" cy="439369"/>
      </dsp:txXfrm>
    </dsp:sp>
    <dsp:sp modelId="{FB46B4F6-87D9-2541-9F53-FE04987EA605}">
      <dsp:nvSpPr>
        <dsp:cNvPr id="0" name=""/>
        <dsp:cNvSpPr/>
      </dsp:nvSpPr>
      <dsp:spPr>
        <a:xfrm>
          <a:off x="0" y="970836"/>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利用目的</a:t>
          </a:r>
        </a:p>
      </dsp:txBody>
      <dsp:txXfrm>
        <a:off x="25862" y="996698"/>
        <a:ext cx="7293092" cy="478066"/>
      </dsp:txXfrm>
    </dsp:sp>
    <dsp:sp modelId="{5FF09BFF-A49C-7248-8E71-2A5D333D6975}">
      <dsp:nvSpPr>
        <dsp:cNvPr id="0" name=""/>
        <dsp:cNvSpPr/>
      </dsp:nvSpPr>
      <dsp:spPr>
        <a:xfrm>
          <a:off x="0" y="1500627"/>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作業中など意思表示しにくい時に、</a:t>
          </a:r>
          <a:br>
            <a:rPr kumimoji="1" lang="en-US" altLang="ja-JP" sz="2000" kern="1200" dirty="0"/>
          </a:br>
          <a:r>
            <a:rPr kumimoji="1" lang="ja-JP" altLang="en-US" sz="2000" kern="1200"/>
            <a:t>エアコンの温度変更を簡単、平和的に行う</a:t>
          </a:r>
        </a:p>
      </dsp:txBody>
      <dsp:txXfrm>
        <a:off x="0" y="1500627"/>
        <a:ext cx="7344816" cy="820156"/>
      </dsp:txXfrm>
    </dsp:sp>
    <dsp:sp modelId="{7625D621-5C64-7346-8C71-38C70447B4B9}">
      <dsp:nvSpPr>
        <dsp:cNvPr id="0" name=""/>
        <dsp:cNvSpPr/>
      </dsp:nvSpPr>
      <dsp:spPr>
        <a:xfrm>
          <a:off x="0" y="2320784"/>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導入効果</a:t>
          </a:r>
          <a:endParaRPr kumimoji="1" lang="en-US" altLang="ja-JP" sz="1800" kern="1200" dirty="0"/>
        </a:p>
      </dsp:txBody>
      <dsp:txXfrm>
        <a:off x="25862" y="2346646"/>
        <a:ext cx="7293092" cy="478066"/>
      </dsp:txXfrm>
    </dsp:sp>
    <dsp:sp modelId="{AC3F908A-82DE-3146-9789-FB44E7F69A3F}">
      <dsp:nvSpPr>
        <dsp:cNvPr id="0" name=""/>
        <dsp:cNvSpPr/>
      </dsp:nvSpPr>
      <dsp:spPr>
        <a:xfrm>
          <a:off x="0" y="2850574"/>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快適な室温を保つことで作業の効率化、集団の雰囲気をよくする</a:t>
          </a:r>
        </a:p>
      </dsp:txBody>
      <dsp:txXfrm>
        <a:off x="0" y="2850574"/>
        <a:ext cx="7344816" cy="8201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皆さん、クラスのエアコンに不満を持ったことはないでしょうか？</a:t>
            </a:r>
            <a:endParaRPr kumimoji="1" lang="en-US" altLang="ja-JP" dirty="0"/>
          </a:p>
          <a:p>
            <a:r>
              <a:rPr kumimoji="1" lang="ja-JP" altLang="en-US"/>
              <a:t>寒い！または暑い！</a:t>
            </a:r>
            <a:endParaRPr kumimoji="1" lang="en-US" altLang="ja-JP" dirty="0"/>
          </a:p>
          <a:p>
            <a:endParaRPr kumimoji="1" lang="en-US" altLang="ja-JP" dirty="0"/>
          </a:p>
          <a:p>
            <a:r>
              <a:rPr kumimoji="1" lang="ja-JP" altLang="en-US"/>
              <a:t>またはここに寸劇を入れる</a:t>
            </a:r>
            <a:endParaRPr kumimoji="1" lang="en-US" altLang="ja-JP" dirty="0"/>
          </a:p>
          <a:p>
            <a:endParaRPr kumimoji="1" lang="en-US" altLang="ja-JP" dirty="0"/>
          </a:p>
          <a:p>
            <a:endParaRPr kumimoji="1" lang="en-US" altLang="ja-JP" dirty="0"/>
          </a:p>
          <a:p>
            <a:r>
              <a:rPr kumimoji="1" lang="ja-JP" altLang="en-US"/>
              <a:t>次ページ、調査結果</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会社のオフィス内でも、室温に不満を持っている方が多く、</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割、そして、変更したはずの温度が元に戻っている経験も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エアー来んやん！</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民主的エアコン管理システム、エアー来んやん！を開発しました</a:t>
            </a:r>
            <a:r>
              <a:rPr kumimoji="1" lang="en-US" altLang="ja-JP" dirty="0"/>
              <a:t>(</a:t>
            </a:r>
            <a:r>
              <a:rPr kumimoji="1" lang="ja-JP" altLang="en-US"/>
              <a:t>ドヤ顔</a:t>
            </a:r>
            <a:r>
              <a:rPr kumimoji="1" lang="en-US" altLang="ja-JP" dirty="0"/>
              <a:t>)</a:t>
            </a:r>
          </a:p>
          <a:p>
            <a:endParaRPr kumimoji="1" lang="en-US" altLang="ja-JP" dirty="0"/>
          </a:p>
          <a:p>
            <a:r>
              <a:rPr kumimoji="1" lang="ja-JP" altLang="en-US"/>
              <a:t>このシステムは、エアコンの温度管理を手元のデバイスから投票という形で行うことができるようになるシステムです。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オフィス内、教室内のグループ内でエアコンの温度を変えたいとき、誰でも簡単に意思表明することができます。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83126778.120105.mp4">
            <a:hlinkClick r:id="" action="ppaction://media"/>
            <a:extLst>
              <a:ext uri="{FF2B5EF4-FFF2-40B4-BE49-F238E27FC236}">
                <a16:creationId xmlns:a16="http://schemas.microsoft.com/office/drawing/2014/main" id="{6E11B47A-2530-BE45-B5DC-E317105DD8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3632912" y="460361"/>
            <a:ext cx="2095703" cy="3724671"/>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832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fullScrn="1">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70233A7-E189-1D41-9440-7652DF10BFFD}"/>
              </a:ext>
            </a:extLst>
          </p:cNvPr>
          <p:cNvSpPr/>
          <p:nvPr/>
        </p:nvSpPr>
        <p:spPr>
          <a:xfrm>
            <a:off x="7536783" y="2465577"/>
            <a:ext cx="1368152" cy="562235"/>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2DB370D-FF35-5D40-96F0-606F4DD8C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95" y="1701999"/>
            <a:ext cx="1163376" cy="983843"/>
          </a:xfrm>
          <a:prstGeom prst="rect">
            <a:avLst/>
          </a:prstGeom>
        </p:spPr>
      </p:pic>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98" y="2834657"/>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Logs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605244" y="3510118"/>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0324FF8F-31D2-C248-910C-E1B16236A3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77230" y="2030482"/>
            <a:ext cx="1487257" cy="1487257"/>
          </a:xfrm>
          <a:prstGeom prst="rect">
            <a:avLst/>
          </a:prstGeom>
        </p:spPr>
      </p:pic>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3591084593"/>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開発の振り返り</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926294391"/>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37336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8D7553-89C6-2047-BA06-5181C7DEFC12}"/>
              </a:ext>
            </a:extLst>
          </p:cNvPr>
          <p:cNvSpPr txBox="1"/>
          <p:nvPr/>
        </p:nvSpPr>
        <p:spPr>
          <a:xfrm>
            <a:off x="3203848" y="2499742"/>
            <a:ext cx="2262158" cy="369332"/>
          </a:xfrm>
          <a:prstGeom prst="rect">
            <a:avLst/>
          </a:prstGeom>
          <a:noFill/>
        </p:spPr>
        <p:txBody>
          <a:bodyPr wrap="none" rtlCol="0">
            <a:spAutoFit/>
          </a:bodyPr>
          <a:lstStyle/>
          <a:p>
            <a:r>
              <a:rPr kumimoji="1" lang="ja-JP" altLang="en-US"/>
              <a:t>メンバー画像作成中</a:t>
            </a:r>
            <a:endParaRPr kumimoji="1" lang="en-US" altLang="ja-JP" dirty="0"/>
          </a:p>
        </p:txBody>
      </p:sp>
    </p:spTree>
    <p:extLst>
      <p:ext uri="{BB962C8B-B14F-4D97-AF65-F5344CB8AC3E}">
        <p14:creationId xmlns:p14="http://schemas.microsoft.com/office/powerpoint/2010/main" val="323919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2614032242"/>
              </p:ext>
            </p:extLst>
          </p:nvPr>
        </p:nvGraphicFramePr>
        <p:xfrm>
          <a:off x="755576" y="1203598"/>
          <a:ext cx="7344816"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782" y="6201646"/>
            <a:ext cx="1163376" cy="983843"/>
          </a:xfrm>
          <a:prstGeom prst="rect">
            <a:avLst/>
          </a:prstGeom>
        </p:spPr>
      </p:pic>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362" y="5498904"/>
            <a:ext cx="710340" cy="1194663"/>
          </a:xfrm>
          <a:prstGeom prst="rect">
            <a:avLst/>
          </a:prstGeom>
        </p:spPr>
      </p:pic>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63644" y="5412222"/>
            <a:ext cx="1014207" cy="1569103"/>
          </a:xfrm>
          <a:prstGeom prst="rect">
            <a:avLst/>
          </a:prstGeom>
        </p:spPr>
      </p:pic>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278" y="5439763"/>
            <a:ext cx="1345206" cy="1929662"/>
          </a:xfrm>
          <a:prstGeom prst="rect">
            <a:avLst/>
          </a:prstGeom>
        </p:spPr>
      </p:pic>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5622" y="5107483"/>
            <a:ext cx="2016224" cy="1712739"/>
          </a:xfrm>
          <a:prstGeom prst="rect">
            <a:avLst/>
          </a:prstGeom>
        </p:spPr>
      </p:pic>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593980" cy="369332"/>
          </a:xfrm>
          <a:prstGeom prst="rect">
            <a:avLst/>
          </a:prstGeom>
          <a:noFill/>
        </p:spPr>
        <p:txBody>
          <a:bodyPr wrap="none" rtlCol="0">
            <a:spAutoFit/>
          </a:bodyPr>
          <a:lstStyle/>
          <a:p>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2824812" cy="369332"/>
          </a:xfrm>
          <a:prstGeom prst="rect">
            <a:avLst/>
          </a:prstGeom>
          <a:noFill/>
        </p:spPr>
        <p:txBody>
          <a:bodyPr wrap="none" rtlCol="0">
            <a:spAutoFit/>
          </a:bodyPr>
          <a:lstStyle/>
          <a:p>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72240" y="2438256"/>
            <a:ext cx="1633781" cy="369332"/>
          </a:xfrm>
          <a:prstGeom prst="rect">
            <a:avLst/>
          </a:prstGeom>
          <a:noFill/>
        </p:spPr>
        <p:txBody>
          <a:bodyPr wrap="none" rtlCol="0">
            <a:spAutoFit/>
          </a:bodyPr>
          <a:lstStyle/>
          <a:p>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endParaRPr kumimoji="1" lang="ja-JP" altLang="en-US">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088803010"/>
      </p:ext>
    </p:extLst>
  </p:cSld>
  <p:clrMapOvr>
    <a:masterClrMapping/>
  </p:clrMapOvr>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4402</TotalTime>
  <Words>498</Words>
  <Application>Microsoft Macintosh PowerPoint</Application>
  <PresentationFormat>画面に合わせる (16:9)</PresentationFormat>
  <Paragraphs>108</Paragraphs>
  <Slides>15</Slides>
  <Notes>4</Notes>
  <HiddenSlides>0</HiddenSlides>
  <MMClips>1</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15</vt:i4>
      </vt:variant>
    </vt:vector>
  </HeadingPairs>
  <TitlesOfParts>
    <vt:vector size="23" baseType="lpstr">
      <vt:lpstr>Arial Unicode MS</vt:lpstr>
      <vt:lpstr>Hiragino Sans W4</vt:lpstr>
      <vt:lpstr>맑은 고딕</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162</cp:revision>
  <dcterms:created xsi:type="dcterms:W3CDTF">2016-12-05T23:26:54Z</dcterms:created>
  <dcterms:modified xsi:type="dcterms:W3CDTF">2019-07-08T04:25:11Z</dcterms:modified>
</cp:coreProperties>
</file>